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7"/>
  </p:notesMasterIdLst>
  <p:sldIdLst>
    <p:sldId id="362" r:id="rId3"/>
    <p:sldId id="369" r:id="rId4"/>
    <p:sldId id="370" r:id="rId5"/>
    <p:sldId id="325" r:id="rId6"/>
    <p:sldId id="344" r:id="rId7"/>
    <p:sldId id="326" r:id="rId8"/>
    <p:sldId id="327" r:id="rId9"/>
    <p:sldId id="346" r:id="rId10"/>
    <p:sldId id="342" r:id="rId11"/>
    <p:sldId id="341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7" r:id="rId20"/>
    <p:sldId id="338" r:id="rId21"/>
    <p:sldId id="339" r:id="rId22"/>
    <p:sldId id="340" r:id="rId23"/>
    <p:sldId id="343" r:id="rId24"/>
    <p:sldId id="335" r:id="rId25"/>
    <p:sldId id="3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>
        <p:scale>
          <a:sx n="93" d="100"/>
          <a:sy n="93" d="100"/>
        </p:scale>
        <p:origin x="36" y="1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28.11.2020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28.11.2020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59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</a:t>
            </a:r>
            <a:r>
              <a:rPr lang="en-US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Excel 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64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5927" y="3067570"/>
            <a:ext cx="8527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1373" y="1590242"/>
            <a:ext cx="3225563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</a:t>
            </a:r>
            <a:r>
              <a:rPr lang="en-US" dirty="0" err="1"/>
              <a:t>mysetting</a:t>
            </a:r>
            <a:r>
              <a:rPr lang="en-US" dirty="0"/>
              <a:t>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12973" y="1590242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3684</TotalTime>
  <Words>1252</Words>
  <Application>Microsoft Office PowerPoint</Application>
  <PresentationFormat>Widescreen</PresentationFormat>
  <Paragraphs>208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read settings (configuration)?</vt:lpstr>
      <vt:lpstr>How to read nested settings?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402</cp:revision>
  <dcterms:created xsi:type="dcterms:W3CDTF">2014-04-01T15:39:24Z</dcterms:created>
  <dcterms:modified xsi:type="dcterms:W3CDTF">2020-11-29T13:02:37Z</dcterms:modified>
</cp:coreProperties>
</file>